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8"/>
  </p:handoutMasterIdLst>
  <p:sldIdLst>
    <p:sldId id="292" r:id="rId2"/>
    <p:sldId id="273" r:id="rId3"/>
    <p:sldId id="304" r:id="rId4"/>
    <p:sldId id="265" r:id="rId5"/>
    <p:sldId id="294" r:id="rId6"/>
    <p:sldId id="277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607"/>
  </p:normalViewPr>
  <p:slideViewPr>
    <p:cSldViewPr snapToGrid="0" snapToObjects="1">
      <p:cViewPr varScale="1">
        <p:scale>
          <a:sx n="120" d="100"/>
          <a:sy n="120" d="100"/>
        </p:scale>
        <p:origin x="208" y="216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t>04.11.2018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0CC32B-3077-5943-9D4C-8B473FF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009279"/>
            <a:ext cx="9037615" cy="2601383"/>
          </a:xfrm>
        </p:spPr>
        <p:txBody>
          <a:bodyPr>
            <a:normAutofit/>
          </a:bodyPr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</a:rPr>
              <a:t>Компоненты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Vue.js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BCEDD3-EEE8-BB4E-B62D-2F26E1EC9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75444"/>
            <a:ext cx="9917886" cy="503614"/>
          </a:xfrm>
        </p:spPr>
        <p:txBody>
          <a:bodyPr>
            <a:normAutofit/>
          </a:bodyPr>
          <a:lstStyle/>
          <a:p>
            <a:r>
              <a:rPr lang="ru-RU" dirty="0"/>
              <a:t>Реализация компонентного подхода во </a:t>
            </a:r>
            <a:r>
              <a:rPr lang="ru-RU" dirty="0" err="1"/>
              <a:t>фреймворке</a:t>
            </a:r>
            <a:r>
              <a:rPr lang="ru-RU" dirty="0"/>
              <a:t> </a:t>
            </a:r>
            <a:r>
              <a:rPr lang="en" dirty="0" err="1"/>
              <a:t>Vue.js</a:t>
            </a:r>
            <a:r>
              <a:rPr lang="en" dirty="0"/>
              <a:t>.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3B6C4-5EF3-574E-B143-3F0C692B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EFF2-3A3A-1A4D-B0FB-75B2AC8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3140"/>
              </a:lnSpc>
            </a:pPr>
            <a:r>
              <a:rPr lang="ru-RU" dirty="0"/>
              <a:t>План урока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AAB63-90F9-E74D-AC83-152DFAAB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Создание компонентов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Передача данных между компонентами</a:t>
            </a:r>
          </a:p>
          <a:p>
            <a:pPr>
              <a:spcAft>
                <a:spcPts val="1200"/>
              </a:spcAft>
            </a:pPr>
            <a:r>
              <a:rPr lang="ru-RU" dirty="0"/>
              <a:t>Ограничения шаблона</a:t>
            </a:r>
          </a:p>
        </p:txBody>
      </p:sp>
    </p:spTree>
    <p:extLst>
      <p:ext uri="{BB962C8B-B14F-4D97-AF65-F5344CB8AC3E}">
        <p14:creationId xmlns:p14="http://schemas.microsoft.com/office/powerpoint/2010/main" val="8482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Компонентный подход</a:t>
            </a: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6F129AF1-68BE-A74A-BFBE-EBC1C31E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701800"/>
            <a:ext cx="8928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1CE21D-5A19-054C-B2B1-F256FAF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9C7139-92C0-094F-8A3B-45830777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72240B6-308D-C94D-AE27-91A8B9FBE6E9}"/>
              </a:ext>
            </a:extLst>
          </p:cNvPr>
          <p:cNvSpPr txBox="1">
            <a:spLocks/>
          </p:cNvSpPr>
          <p:nvPr/>
        </p:nvSpPr>
        <p:spPr>
          <a:xfrm>
            <a:off x="690847" y="499646"/>
            <a:ext cx="8145040" cy="5521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40"/>
              </a:lnSpc>
              <a:buNone/>
            </a:pP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Разделим </a:t>
            </a:r>
            <a:r>
              <a:rPr lang="en-US" sz="4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Vue</a:t>
            </a: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-приложение на 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119844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19EC5-00EC-174C-8A74-91710FE0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672582-4C44-7247-8514-B178990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 numCol="1" spcCol="216000">
            <a:normAutofit/>
          </a:bodyPr>
          <a:lstStyle/>
          <a:p>
            <a:r>
              <a:rPr lang="ru-RU" dirty="0"/>
              <a:t>Вынести поиск в отдельный компонент.</a:t>
            </a:r>
          </a:p>
          <a:p>
            <a:r>
              <a:rPr lang="ru-RU" dirty="0"/>
              <a:t>Вынести корзину в отдельный компонент.</a:t>
            </a:r>
          </a:p>
          <a:p>
            <a:r>
              <a:rPr lang="ru-RU" dirty="0"/>
              <a:t>* Создать компонент с сообщением об ошибке. Компонент должен отображаться, когда не удалось выполнить запрос к серверу.</a:t>
            </a:r>
          </a:p>
        </p:txBody>
      </p:sp>
    </p:spTree>
    <p:extLst>
      <p:ext uri="{BB962C8B-B14F-4D97-AF65-F5344CB8AC3E}">
        <p14:creationId xmlns:p14="http://schemas.microsoft.com/office/powerpoint/2010/main" val="153350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следующем уроке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Серверный </a:t>
            </a:r>
            <a:r>
              <a:rPr lang="en-US" dirty="0"/>
              <a:t>JavaScript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Сервер для статичных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Полноценное </a:t>
            </a:r>
            <a:r>
              <a:rPr lang="en-US" dirty="0"/>
              <a:t>API </a:t>
            </a:r>
            <a:r>
              <a:rPr lang="ru-RU" dirty="0"/>
              <a:t>на </a:t>
            </a:r>
            <a:r>
              <a:rPr lang="en-US" dirty="0"/>
              <a:t>Node.js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276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78</Words>
  <Application>Microsoft Macintosh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Roboto</vt:lpstr>
      <vt:lpstr>Roboto Medium</vt:lpstr>
      <vt:lpstr>Times New Roman</vt:lpstr>
      <vt:lpstr>Тема Office</vt:lpstr>
      <vt:lpstr>Компоненты Vue.js</vt:lpstr>
      <vt:lpstr>План урока</vt:lpstr>
      <vt:lpstr>Компонентный подход</vt:lpstr>
      <vt:lpstr>Презентация PowerPoint</vt:lpstr>
      <vt:lpstr>Домашнее задание</vt:lpstr>
      <vt:lpstr>На следующем уроке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Пользователь Microsoft Office</cp:lastModifiedBy>
  <cp:revision>54</cp:revision>
  <dcterms:created xsi:type="dcterms:W3CDTF">2018-09-20T14:58:52Z</dcterms:created>
  <dcterms:modified xsi:type="dcterms:W3CDTF">2018-11-04T18:12:11Z</dcterms:modified>
</cp:coreProperties>
</file>